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身体上的尺子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46.eps" descr="id:214748997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8607" y="1521173"/>
            <a:ext cx="6800773" cy="5017469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3311177" y="3234081"/>
            <a:ext cx="2044594" cy="7958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098341" y="3038138"/>
            <a:ext cx="2620027" cy="9917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33474" y="3234081"/>
            <a:ext cx="4384894" cy="7065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412390" y="4443809"/>
            <a:ext cx="2044594" cy="79582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264537" y="4415414"/>
            <a:ext cx="3364863" cy="6456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672479" y="4443809"/>
            <a:ext cx="1022297" cy="61727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二、用横线标出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身体尺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布指知寸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布手知尺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舒肘知寻。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不积跬步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无以至千里。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888615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肘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4086356"/>
            <a:ext cx="110799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跬步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三、杜牧的《阿房宫赋》中写道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五步一楼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十步一阁。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测一测你的一步大约多长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体会阿房宫的楼阁之多。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我的一步大约长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03193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722</TotalTime>
  <Words>114</Words>
  <Application>Microsoft Office PowerPoint</Application>
  <PresentationFormat>宽屏</PresentationFormat>
  <Paragraphs>21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2025-08-23T09:43:18Z</dcterms:modified>
</cp:coreProperties>
</file>